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55" d="100"/>
          <a:sy n="55" d="100"/>
        </p:scale>
        <p:origin x="148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8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2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6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81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4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4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8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D57AA3B-AED8-4FF3-80A0-4EBB3E7614E3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2261-0613-4F93-A195-ADB9813DDEDE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9205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73A5-A94D-4C9B-BC4D-C9340C34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406" y="3016045"/>
            <a:ext cx="6131468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Cancer Cells Growing in Petri Dish</a:t>
            </a:r>
            <a:br>
              <a:rPr lang="en-US" dirty="0"/>
            </a:br>
            <a:r>
              <a:rPr lang="en-US" sz="2800" dirty="0"/>
              <a:t>Jaden Stanford &amp; Anthony Zaitsev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D882-0765-455C-9CB7-1DADD87D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1855832"/>
            <a:ext cx="5357600" cy="1160213"/>
          </a:xfrm>
        </p:spPr>
        <p:txBody>
          <a:bodyPr>
            <a:normAutofit/>
          </a:bodyPr>
          <a:lstStyle/>
          <a:p>
            <a:r>
              <a:rPr lang="en-US" sz="3200" dirty="0"/>
              <a:t>Agent-Based Model </a:t>
            </a:r>
          </a:p>
        </p:txBody>
      </p:sp>
    </p:spTree>
    <p:extLst>
      <p:ext uri="{BB962C8B-B14F-4D97-AF65-F5344CB8AC3E}">
        <p14:creationId xmlns:p14="http://schemas.microsoft.com/office/powerpoint/2010/main" val="250127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B076-E5C1-460C-B5DA-947EC59F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the Model?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3C6D8-D60F-4921-B613-E9E99C66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448" y="1702489"/>
            <a:ext cx="3727952" cy="204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6A684-DA4C-4200-ADDF-5C6B7541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8" y="4241074"/>
            <a:ext cx="4124792" cy="2430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C0845-63A3-41D0-A766-C580EE2FED57}"/>
              </a:ext>
            </a:extLst>
          </p:cNvPr>
          <p:cNvSpPr txBox="1"/>
          <p:nvPr/>
        </p:nvSpPr>
        <p:spPr>
          <a:xfrm>
            <a:off x="2306356" y="1525629"/>
            <a:ext cx="42846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Cancer cells growing in petri dish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Cells as agents (patches)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Cells growing to fill petri dish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 monolayer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Cling to sides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death/lifetime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ABM importance: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 cell growth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Factors influence proliferation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2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1">
            <a:hlinkClick r:id="" action="ppaction://media"/>
            <a:extLst>
              <a:ext uri="{FF2B5EF4-FFF2-40B4-BE49-F238E27FC236}">
                <a16:creationId xmlns:a16="http://schemas.microsoft.com/office/drawing/2014/main" id="{67FCEC88-5A80-476A-9DDE-7441D8A0D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638" y="0"/>
            <a:ext cx="884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FD97-EC78-4319-B101-F777D87C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Description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533E7-B75A-49C5-B1D8-D0FBD7F7FFA1}"/>
              </a:ext>
            </a:extLst>
          </p:cNvPr>
          <p:cNvSpPr txBox="1"/>
          <p:nvPr/>
        </p:nvSpPr>
        <p:spPr>
          <a:xfrm>
            <a:off x="2020388" y="1421247"/>
            <a:ext cx="8151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Cells fill petri dish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On-lattice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Cells divide if there’s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31D54-AD5D-416C-A708-11F16E2EC73E}"/>
              </a:ext>
            </a:extLst>
          </p:cNvPr>
          <p:cNvSpPr txBox="1"/>
          <p:nvPr/>
        </p:nvSpPr>
        <p:spPr>
          <a:xfrm>
            <a:off x="1236619" y="3267906"/>
            <a:ext cx="425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Death Likelihood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95ACA-FE68-44FA-A4E1-C8B3F6B43495}"/>
              </a:ext>
            </a:extLst>
          </p:cNvPr>
          <p:cNvSpPr txBox="1"/>
          <p:nvPr/>
        </p:nvSpPr>
        <p:spPr>
          <a:xfrm>
            <a:off x="6209211" y="3276615"/>
            <a:ext cx="449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Proliferation - Likelihood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8501A-7CD8-48D5-BD55-1645E69B915B}"/>
              </a:ext>
            </a:extLst>
          </p:cNvPr>
          <p:cNvCxnSpPr>
            <a:cxnSpLocks/>
          </p:cNvCxnSpPr>
          <p:nvPr/>
        </p:nvCxnSpPr>
        <p:spPr>
          <a:xfrm flipH="1">
            <a:off x="1872343" y="3821608"/>
            <a:ext cx="539931" cy="996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B32589-C4CE-42B8-9083-B6D7146331B8}"/>
              </a:ext>
            </a:extLst>
          </p:cNvPr>
          <p:cNvCxnSpPr/>
          <p:nvPr/>
        </p:nvCxnSpPr>
        <p:spPr>
          <a:xfrm>
            <a:off x="3287486" y="3774402"/>
            <a:ext cx="0" cy="109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F5089-2779-4E2C-A37B-E029EB966D96}"/>
              </a:ext>
            </a:extLst>
          </p:cNvPr>
          <p:cNvCxnSpPr>
            <a:cxnSpLocks/>
          </p:cNvCxnSpPr>
          <p:nvPr/>
        </p:nvCxnSpPr>
        <p:spPr>
          <a:xfrm>
            <a:off x="4143104" y="3744252"/>
            <a:ext cx="428896" cy="1073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6F8D39-6928-45DC-9A3B-6FFB01C93BF1}"/>
              </a:ext>
            </a:extLst>
          </p:cNvPr>
          <p:cNvSpPr txBox="1"/>
          <p:nvPr/>
        </p:nvSpPr>
        <p:spPr>
          <a:xfrm>
            <a:off x="2886569" y="5019859"/>
            <a:ext cx="147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ADCC1-BB06-4F36-9A81-073A033730B4}"/>
              </a:ext>
            </a:extLst>
          </p:cNvPr>
          <p:cNvSpPr txBox="1"/>
          <p:nvPr/>
        </p:nvSpPr>
        <p:spPr>
          <a:xfrm>
            <a:off x="1140823" y="4865343"/>
            <a:ext cx="147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from dish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8CFC5A-9886-4ED9-B885-005FBCCF30BB}"/>
              </a:ext>
            </a:extLst>
          </p:cNvPr>
          <p:cNvCxnSpPr>
            <a:cxnSpLocks/>
          </p:cNvCxnSpPr>
          <p:nvPr/>
        </p:nvCxnSpPr>
        <p:spPr>
          <a:xfrm flipH="1">
            <a:off x="7423731" y="3821608"/>
            <a:ext cx="418010" cy="1182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263828-AC3F-4CB8-B304-44228D0AD9B0}"/>
              </a:ext>
            </a:extLst>
          </p:cNvPr>
          <p:cNvSpPr txBox="1"/>
          <p:nvPr/>
        </p:nvSpPr>
        <p:spPr>
          <a:xfrm>
            <a:off x="3965667" y="5017673"/>
            <a:ext cx="173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E6765-C692-46A5-9AAC-7EA2F7584D91}"/>
              </a:ext>
            </a:extLst>
          </p:cNvPr>
          <p:cNvSpPr txBox="1"/>
          <p:nvPr/>
        </p:nvSpPr>
        <p:spPr>
          <a:xfrm>
            <a:off x="9312734" y="5003842"/>
            <a:ext cx="173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7B12D1-8056-4040-8F41-4D9710ACB4DA}"/>
              </a:ext>
            </a:extLst>
          </p:cNvPr>
          <p:cNvCxnSpPr>
            <a:cxnSpLocks/>
          </p:cNvCxnSpPr>
          <p:nvPr/>
        </p:nvCxnSpPr>
        <p:spPr>
          <a:xfrm>
            <a:off x="9312734" y="3770015"/>
            <a:ext cx="428896" cy="1073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F08BD7-2737-4428-BA8E-DC8D16985343}"/>
              </a:ext>
            </a:extLst>
          </p:cNvPr>
          <p:cNvSpPr txBox="1"/>
          <p:nvPr/>
        </p:nvSpPr>
        <p:spPr>
          <a:xfrm>
            <a:off x="6384308" y="4994837"/>
            <a:ext cx="224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Observer control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78F1B4-D201-4B1E-9D19-B403287E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31" y="-40640"/>
            <a:ext cx="4768269" cy="4467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539962-5832-4BE7-8486-C5CEC01C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31" y="418109"/>
            <a:ext cx="4757387" cy="13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2097-9F55-4248-BADC-6B0163B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100" y="707179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9D2DA-B5D2-4584-B3A2-76AEC538EEEA}"/>
              </a:ext>
            </a:extLst>
          </p:cNvPr>
          <p:cNvSpPr txBox="1"/>
          <p:nvPr/>
        </p:nvSpPr>
        <p:spPr>
          <a:xfrm>
            <a:off x="2029097" y="1300448"/>
            <a:ext cx="890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Quantification: cell death likelihood , proliferation likelihood, lifespan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7C212-5994-475F-8649-FFEC0129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22" y="2512744"/>
            <a:ext cx="1777624" cy="1787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BD15C-C5A7-4C1F-BE8B-9F2BB0732315}"/>
              </a:ext>
            </a:extLst>
          </p:cNvPr>
          <p:cNvSpPr txBox="1"/>
          <p:nvPr/>
        </p:nvSpPr>
        <p:spPr>
          <a:xfrm>
            <a:off x="1275322" y="1924483"/>
            <a:ext cx="29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Proliferation likelihood higher: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ECE84-A619-4443-B618-46B99FE50980}"/>
              </a:ext>
            </a:extLst>
          </p:cNvPr>
          <p:cNvSpPr txBox="1"/>
          <p:nvPr/>
        </p:nvSpPr>
        <p:spPr>
          <a:xfrm>
            <a:off x="1275322" y="4371703"/>
            <a:ext cx="16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7063C-9160-44B4-9045-6B2EBDA4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22" y="4741035"/>
            <a:ext cx="1856001" cy="185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C72EE-4A12-4A2D-A729-7213C399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1" y="4743367"/>
            <a:ext cx="1863635" cy="1869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00D539-1757-429E-90E3-B0513052B8D8}"/>
              </a:ext>
            </a:extLst>
          </p:cNvPr>
          <p:cNvSpPr txBox="1"/>
          <p:nvPr/>
        </p:nvSpPr>
        <p:spPr>
          <a:xfrm>
            <a:off x="4441371" y="1924483"/>
            <a:ext cx="210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lifespan higher: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AA343-2611-4A17-882E-A7A3FA3FF1B4}"/>
              </a:ext>
            </a:extLst>
          </p:cNvPr>
          <p:cNvSpPr txBox="1"/>
          <p:nvPr/>
        </p:nvSpPr>
        <p:spPr>
          <a:xfrm>
            <a:off x="4441371" y="4346443"/>
            <a:ext cx="210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A6E1F-F78D-4C17-A116-7352EDA47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527381" y="2499615"/>
            <a:ext cx="1777625" cy="1787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80F089-47E8-423C-9029-25E9DCF2A953}"/>
              </a:ext>
            </a:extLst>
          </p:cNvPr>
          <p:cNvSpPr txBox="1"/>
          <p:nvPr/>
        </p:nvSpPr>
        <p:spPr>
          <a:xfrm>
            <a:off x="6817735" y="2247648"/>
            <a:ext cx="4317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Proliferation likelihood around 30 and cell lifespan around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Complete fill (or almost)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Plateau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Eventual death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6D059A-8624-45C4-AC29-EA5550A72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950" y="3964022"/>
            <a:ext cx="38290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0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D05A-1CFD-4D76-9FC3-F652BBAD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83" y="802505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D60BF-517D-4835-ACAF-5D31C38A5D86}"/>
              </a:ext>
            </a:extLst>
          </p:cNvPr>
          <p:cNvSpPr txBox="1"/>
          <p:nvPr/>
        </p:nvSpPr>
        <p:spPr>
          <a:xfrm>
            <a:off x="1950720" y="1506583"/>
            <a:ext cx="9875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shows cell growth, but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next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Nutrients in broth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Growth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3-D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Layering?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detail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B22B9-8B1A-4CB0-B150-5D0B095C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01" y="3309257"/>
            <a:ext cx="6628399" cy="35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1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47</TotalTime>
  <Words>153</Words>
  <Application>Microsoft Office PowerPoint</Application>
  <PresentationFormat>Widescreen</PresentationFormat>
  <Paragraphs>53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MS Shell Dlg 2</vt:lpstr>
      <vt:lpstr>Wingdings</vt:lpstr>
      <vt:lpstr>Wingdings 3</vt:lpstr>
      <vt:lpstr>Madison</vt:lpstr>
      <vt:lpstr>Cancer Cells Growing in Petri Dish Jaden Stanford &amp; Anthony Zaitsev </vt:lpstr>
      <vt:lpstr>What is the Model?</vt:lpstr>
      <vt:lpstr>PowerPoint Presentation</vt:lpstr>
      <vt:lpstr>Model Description </vt:lpstr>
      <vt:lpstr>Data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Cells Growing in Petri Dish Jaden Stanford &amp; Anthony Zaitsev</dc:title>
  <dc:creator>Jaden Stanford</dc:creator>
  <cp:lastModifiedBy>Jaden Stanford</cp:lastModifiedBy>
  <cp:revision>5</cp:revision>
  <dcterms:created xsi:type="dcterms:W3CDTF">2019-11-13T20:48:02Z</dcterms:created>
  <dcterms:modified xsi:type="dcterms:W3CDTF">2019-11-13T21:35:12Z</dcterms:modified>
</cp:coreProperties>
</file>